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82" r:id="rId3"/>
  </p:sldIdLst>
  <p:sldSz cx="9144000" cy="6858000" type="screen4x3"/>
  <p:notesSz cx="7099300" cy="102346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452A"/>
    <a:srgbClr val="96A741"/>
    <a:srgbClr val="9F9F9F"/>
    <a:srgbClr val="343434"/>
    <a:srgbClr val="111111"/>
    <a:srgbClr val="626262"/>
    <a:srgbClr val="9B9B9B"/>
    <a:srgbClr val="363636"/>
    <a:srgbClr val="909090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56" autoAdjust="0"/>
  </p:normalViewPr>
  <p:slideViewPr>
    <p:cSldViewPr>
      <p:cViewPr varScale="1">
        <p:scale>
          <a:sx n="82" d="100"/>
          <a:sy n="82" d="100"/>
        </p:scale>
        <p:origin x="14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2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363" cy="511730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4021295" y="2"/>
            <a:ext cx="3076363" cy="511730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564E101D-7FFF-40C2-BDB6-B38A0AD0FD6B}" type="datetimeFigureOut">
              <a:rPr lang="da-DK" smtClean="0"/>
              <a:pPr/>
              <a:t>12-03-2018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721108"/>
            <a:ext cx="3076363" cy="511730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4021295" y="9721108"/>
            <a:ext cx="3076363" cy="511730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3A2E78EB-66D5-4EE3-8701-F238FFA4B822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0595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631" cy="512305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4021978" y="0"/>
            <a:ext cx="3075631" cy="512305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B2E2469A-94DD-4C8E-A43A-855A01C30021}" type="datetimeFigureOut">
              <a:rPr lang="da-DK" smtClean="0"/>
              <a:pPr/>
              <a:t>12-03-2018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9762" y="4861157"/>
            <a:ext cx="5679778" cy="4605821"/>
          </a:xfrm>
          <a:prstGeom prst="rect">
            <a:avLst/>
          </a:prstGeom>
        </p:spPr>
        <p:txBody>
          <a:bodyPr vert="horz" lIns="95463" tIns="47732" rIns="95463" bIns="47732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5631" cy="512304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4021978" y="9720673"/>
            <a:ext cx="3075631" cy="512304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19BAA00D-09EB-4484-892A-4D8F1730C857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083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12-03-2018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12-03-2018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12-03-2018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12-03-2018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12-03-2018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12-03-2018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12-03-2018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12-03-2018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12-03-2018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12-03-2018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99D071E8-745A-4986-9D9D-BA748D4ADED8}" type="datetimeFigureOut">
              <a:rPr lang="da-DK" smtClean="0"/>
              <a:pPr/>
              <a:t>12-03-2018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72264" y="6357959"/>
            <a:ext cx="2133600" cy="365125"/>
          </a:xfrm>
          <a:prstGeom prst="rect">
            <a:avLst/>
          </a:prstGeom>
        </p:spPr>
        <p:txBody>
          <a:bodyPr/>
          <a:lstStyle/>
          <a:p>
            <a:fld id="{824B17D6-5949-43CD-B73E-A1117EA6BE7B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01709" y="428605"/>
            <a:ext cx="4342291" cy="80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8" descr="FlexiArt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2845" y="6500835"/>
            <a:ext cx="1704971" cy="22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/>
          <p:nvPr/>
        </p:nvSpPr>
        <p:spPr>
          <a:xfrm>
            <a:off x="2901610" y="5049181"/>
            <a:ext cx="474543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0" name="Rektangel 19"/>
          <p:cNvSpPr/>
          <p:nvPr/>
        </p:nvSpPr>
        <p:spPr>
          <a:xfrm>
            <a:off x="3470632" y="5049181"/>
            <a:ext cx="474543" cy="43204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3200" dirty="0" err="1">
                <a:solidFill>
                  <a:srgbClr val="642F04"/>
                </a:solidFill>
              </a:rPr>
              <a:t>CasArt</a:t>
            </a:r>
            <a:r>
              <a:rPr lang="da-DK" sz="3200" dirty="0">
                <a:solidFill>
                  <a:srgbClr val="642F04"/>
                </a:solidFill>
              </a:rPr>
              <a:t> Markise</a:t>
            </a:r>
            <a:br>
              <a:rPr lang="da-DK" sz="3200" dirty="0">
                <a:solidFill>
                  <a:srgbClr val="642F04"/>
                </a:solidFill>
              </a:rPr>
            </a:br>
            <a:r>
              <a:rPr lang="da-DK" sz="3200" dirty="0">
                <a:solidFill>
                  <a:srgbClr val="642F04"/>
                </a:solidFill>
              </a:rPr>
              <a:t>CA 4000</a:t>
            </a:r>
            <a:endParaRPr lang="da-DK" sz="3200" dirty="0"/>
          </a:p>
        </p:txBody>
      </p:sp>
      <p:sp>
        <p:nvSpPr>
          <p:cNvPr id="12" name="Pladsholder til tekst 11"/>
          <p:cNvSpPr>
            <a:spLocks noGrp="1"/>
          </p:cNvSpPr>
          <p:nvPr>
            <p:ph type="body" idx="1"/>
          </p:nvPr>
        </p:nvSpPr>
        <p:spPr>
          <a:xfrm>
            <a:off x="467545" y="1700808"/>
            <a:ext cx="4040188" cy="639762"/>
          </a:xfrm>
        </p:spPr>
        <p:txBody>
          <a:bodyPr/>
          <a:lstStyle/>
          <a:p>
            <a:r>
              <a:rPr lang="da-DK" dirty="0"/>
              <a:t>FOTO:</a:t>
            </a:r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3"/>
          </p:nvPr>
        </p:nvSpPr>
        <p:spPr>
          <a:xfrm>
            <a:off x="4644010" y="1196752"/>
            <a:ext cx="4041775" cy="639762"/>
          </a:xfrm>
        </p:spPr>
        <p:txBody>
          <a:bodyPr/>
          <a:lstStyle/>
          <a:p>
            <a:r>
              <a:rPr lang="da-DK" dirty="0"/>
              <a:t>DATA: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sz="quarter" idx="4"/>
          </p:nvPr>
        </p:nvSpPr>
        <p:spPr>
          <a:xfrm>
            <a:off x="4644010" y="1916833"/>
            <a:ext cx="4247455" cy="514255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da-DK" sz="1200" b="1" dirty="0"/>
              <a:t>VARIANT: </a:t>
            </a:r>
            <a:r>
              <a:rPr lang="da-DK" sz="1200" dirty="0"/>
              <a:t>Halvlukket kassette markise med synlig lige tunge samt motor og trådløs fjernbetjening.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ALU INDDÆKNING:</a:t>
            </a:r>
            <a:r>
              <a:rPr lang="da-DK" sz="1200" dirty="0"/>
              <a:t> 126x61x1.5mm   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BÆRERØR: </a:t>
            </a:r>
            <a:r>
              <a:rPr lang="da-DK" sz="1200" dirty="0"/>
              <a:t>35x35x1.2mm 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ALU OPRULLERRØR: </a:t>
            </a:r>
            <a:r>
              <a:rPr lang="el-GR" sz="1200" dirty="0"/>
              <a:t>Φ70</a:t>
            </a:r>
            <a:r>
              <a:rPr lang="da-DK" sz="1200" dirty="0"/>
              <a:t>x1.2mm </a:t>
            </a:r>
          </a:p>
          <a:p>
            <a:pPr>
              <a:buFont typeface="Wingdings" pitchFamily="2" charset="2"/>
              <a:buChar char="ü"/>
            </a:pPr>
            <a:r>
              <a:rPr lang="da-DK" sz="1200" b="1"/>
              <a:t>ALU FRONTBOM</a:t>
            </a:r>
            <a:r>
              <a:rPr lang="da-DK" sz="1200" b="1" dirty="0"/>
              <a:t>: </a:t>
            </a:r>
            <a:r>
              <a:rPr lang="da-DK" sz="1200" dirty="0"/>
              <a:t>45x35.6x1.2mm 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ALU BÆREARME : </a:t>
            </a:r>
            <a:r>
              <a:rPr lang="da-DK" sz="1200" dirty="0"/>
              <a:t>58x28x1.2mm og                             49x20x1.2mm med dobbelt kabel. 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DUG:</a:t>
            </a:r>
            <a:r>
              <a:rPr lang="da-DK" sz="1200" dirty="0"/>
              <a:t> 300G M</a:t>
            </a:r>
            <a:r>
              <a:rPr lang="da-DK" sz="1200" baseline="30000" dirty="0"/>
              <a:t>2</a:t>
            </a:r>
            <a:r>
              <a:rPr lang="da-DK" sz="1200" dirty="0"/>
              <a:t> 50% </a:t>
            </a:r>
            <a:r>
              <a:rPr lang="da-DK" sz="1200" dirty="0" err="1"/>
              <a:t>acryl</a:t>
            </a:r>
            <a:r>
              <a:rPr lang="da-DK" sz="1200" dirty="0"/>
              <a:t> og 50% polyester med PU ( vand- og smudsafvisende ) overfladebehandling. 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OVERFLADE: </a:t>
            </a:r>
            <a:r>
              <a:rPr lang="da-DK" sz="1200" dirty="0"/>
              <a:t>Pulverlakeret.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STYRING:</a:t>
            </a:r>
            <a:r>
              <a:rPr lang="da-DK" sz="1200" dirty="0"/>
              <a:t> Med motor og trådløs fjernbetjening.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SAMLINGSBESLAG ( ML. BÆRESTANG / ARME ):</a:t>
            </a:r>
            <a:r>
              <a:rPr lang="da-DK" sz="1200" dirty="0"/>
              <a:t> </a:t>
            </a:r>
          </a:p>
          <a:p>
            <a:pPr>
              <a:buNone/>
            </a:pPr>
            <a:r>
              <a:rPr lang="da-DK" sz="1200" dirty="0"/>
              <a:t>	Støbt aluminium.</a:t>
            </a:r>
          </a:p>
          <a:p>
            <a:pPr>
              <a:buFont typeface="Wingdings" pitchFamily="2" charset="2"/>
              <a:buChar char="ü"/>
            </a:pPr>
            <a:r>
              <a:rPr lang="da-DK" sz="1200" b="1"/>
              <a:t>BÆRERØR: </a:t>
            </a:r>
            <a:r>
              <a:rPr lang="da-DK" sz="1200" dirty="0"/>
              <a:t>Pulverlakeret efter galvanisering.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BÆREARME:</a:t>
            </a:r>
            <a:r>
              <a:rPr lang="da-DK" sz="1200" dirty="0"/>
              <a:t> Pulverlakerede.</a:t>
            </a:r>
          </a:p>
          <a:p>
            <a:pPr>
              <a:buFont typeface="Wingdings" pitchFamily="2" charset="2"/>
              <a:buChar char="ü"/>
            </a:pPr>
            <a:r>
              <a:rPr lang="da-DK" sz="1200" b="1" dirty="0"/>
              <a:t>TILBEHØR:</a:t>
            </a:r>
            <a:r>
              <a:rPr lang="da-DK" sz="1200" dirty="0"/>
              <a:t> Helstøbte </a:t>
            </a:r>
            <a:r>
              <a:rPr lang="da-DK" sz="1200" dirty="0" err="1"/>
              <a:t>vægbeslag</a:t>
            </a:r>
            <a:r>
              <a:rPr lang="da-DK" sz="1200" dirty="0"/>
              <a:t> i aluminium. </a:t>
            </a:r>
          </a:p>
          <a:p>
            <a:pPr>
              <a:buNone/>
            </a:pPr>
            <a:r>
              <a:rPr lang="da-DK" sz="1200" dirty="0"/>
              <a:t>	Skruer og bolte i rustfrit stål. </a:t>
            </a:r>
          </a:p>
          <a:p>
            <a:pPr>
              <a:buFont typeface="Wingdings" pitchFamily="2" charset="2"/>
              <a:buChar char="ü"/>
            </a:pPr>
            <a:endParaRPr lang="da-DK" sz="1200" dirty="0"/>
          </a:p>
          <a:p>
            <a:pPr>
              <a:buNone/>
            </a:pPr>
            <a:r>
              <a:rPr lang="da-DK" sz="1200" dirty="0"/>
              <a:t>	</a:t>
            </a:r>
            <a:r>
              <a:rPr lang="da-DK" sz="1200" b="1" dirty="0"/>
              <a:t>FARVE KOMBINATIONER:</a:t>
            </a:r>
          </a:p>
          <a:p>
            <a:pPr>
              <a:buFont typeface="Wingdings" pitchFamily="2" charset="2"/>
              <a:buChar char="ü"/>
            </a:pPr>
            <a:r>
              <a:rPr lang="da-DK" sz="1200" dirty="0"/>
              <a:t> Hvidt stel / Natur dug.</a:t>
            </a:r>
          </a:p>
          <a:p>
            <a:pPr>
              <a:buFont typeface="Wingdings" pitchFamily="2" charset="2"/>
              <a:buChar char="ü"/>
            </a:pPr>
            <a:r>
              <a:rPr lang="da-DK" sz="1200" dirty="0"/>
              <a:t> </a:t>
            </a:r>
            <a:r>
              <a:rPr lang="da-DK" sz="1200" dirty="0" err="1"/>
              <a:t>Alufarvet</a:t>
            </a:r>
            <a:r>
              <a:rPr lang="da-DK" sz="1200" dirty="0"/>
              <a:t> stel </a:t>
            </a:r>
            <a:r>
              <a:rPr lang="da-DK" sz="1200"/>
              <a:t>/ Antracitfarvet </a:t>
            </a:r>
            <a:r>
              <a:rPr lang="da-DK" sz="1200" dirty="0"/>
              <a:t>dug.</a:t>
            </a:r>
          </a:p>
          <a:p>
            <a:pPr>
              <a:buFont typeface="Wingdings" pitchFamily="2" charset="2"/>
              <a:buChar char="ü"/>
            </a:pPr>
            <a:endParaRPr lang="da-DK" sz="1200" dirty="0"/>
          </a:p>
        </p:txBody>
      </p:sp>
      <p:sp>
        <p:nvSpPr>
          <p:cNvPr id="15" name="Rektangel med afrundet, diagonalt hjørne 14"/>
          <p:cNvSpPr/>
          <p:nvPr/>
        </p:nvSpPr>
        <p:spPr>
          <a:xfrm>
            <a:off x="3707904" y="5085185"/>
            <a:ext cx="216024" cy="360040"/>
          </a:xfrm>
          <a:prstGeom prst="round2DiagRect">
            <a:avLst/>
          </a:prstGeom>
          <a:solidFill>
            <a:srgbClr val="626262"/>
          </a:solidFill>
          <a:ln>
            <a:solidFill>
              <a:schemeClr val="tx1">
                <a:lumMod val="95000"/>
                <a:lumOff val="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Rektangel med afrundet, diagonalt hjørne 15"/>
          <p:cNvSpPr/>
          <p:nvPr/>
        </p:nvSpPr>
        <p:spPr>
          <a:xfrm>
            <a:off x="3491880" y="5085185"/>
            <a:ext cx="216024" cy="360040"/>
          </a:xfrm>
          <a:prstGeom prst="round2DiagRect">
            <a:avLst/>
          </a:prstGeom>
          <a:solidFill>
            <a:srgbClr val="9F9F9F"/>
          </a:solidFill>
          <a:ln>
            <a:solidFill>
              <a:schemeClr val="tx1">
                <a:lumMod val="95000"/>
                <a:lumOff val="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7" name="Rektangel med afrundet, diagonalt hjørne 16"/>
          <p:cNvSpPr/>
          <p:nvPr/>
        </p:nvSpPr>
        <p:spPr>
          <a:xfrm>
            <a:off x="2915816" y="5085185"/>
            <a:ext cx="216024" cy="360040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8" name="Rektangel med afrundet, diagonalt hjørne 17"/>
          <p:cNvSpPr/>
          <p:nvPr/>
        </p:nvSpPr>
        <p:spPr>
          <a:xfrm>
            <a:off x="3131840" y="5085185"/>
            <a:ext cx="216024" cy="360040"/>
          </a:xfrm>
          <a:prstGeom prst="round2DiagRect">
            <a:avLst/>
          </a:prstGeom>
          <a:solidFill>
            <a:srgbClr val="DFD1AF"/>
          </a:solidFill>
          <a:ln>
            <a:solidFill>
              <a:schemeClr val="tx1">
                <a:lumMod val="95000"/>
                <a:lumOff val="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35"/>
          <a:stretch/>
        </p:blipFill>
        <p:spPr>
          <a:xfrm>
            <a:off x="575556" y="2385392"/>
            <a:ext cx="3348372" cy="2483768"/>
          </a:xfrm>
          <a:prstGeom prst="rect">
            <a:avLst/>
          </a:prstGeom>
        </p:spPr>
      </p:pic>
      <p:sp>
        <p:nvSpPr>
          <p:cNvPr id="21" name="Rektangel 20"/>
          <p:cNvSpPr/>
          <p:nvPr/>
        </p:nvSpPr>
        <p:spPr>
          <a:xfrm>
            <a:off x="107504" y="6309320"/>
            <a:ext cx="187220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sz="3200" dirty="0" err="1">
                <a:solidFill>
                  <a:srgbClr val="642F04"/>
                </a:solidFill>
              </a:rPr>
              <a:t>CasArt</a:t>
            </a:r>
            <a:r>
              <a:rPr lang="da-DK" sz="3200" dirty="0">
                <a:solidFill>
                  <a:srgbClr val="642F04"/>
                </a:solidFill>
              </a:rPr>
              <a:t> Markise</a:t>
            </a:r>
            <a:br>
              <a:rPr lang="da-DK" sz="3200" dirty="0">
                <a:solidFill>
                  <a:srgbClr val="642F04"/>
                </a:solidFill>
              </a:rPr>
            </a:br>
            <a:r>
              <a:rPr lang="da-DK" sz="3200" dirty="0">
                <a:solidFill>
                  <a:srgbClr val="642F04"/>
                </a:solidFill>
              </a:rPr>
              <a:t>CA 4000</a:t>
            </a:r>
            <a:endParaRPr lang="da-DK" sz="3200" dirty="0"/>
          </a:p>
        </p:txBody>
      </p:sp>
      <p:graphicFrame>
        <p:nvGraphicFramePr>
          <p:cNvPr id="9" name="Pladsholder til indhold 8"/>
          <p:cNvGraphicFramePr>
            <a:graphicFrameLocks noGrp="1"/>
          </p:cNvGraphicFramePr>
          <p:nvPr>
            <p:ph idx="1"/>
          </p:nvPr>
        </p:nvGraphicFramePr>
        <p:xfrm>
          <a:off x="323529" y="1556793"/>
          <a:ext cx="8640960" cy="3070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8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47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8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3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464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0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9864">
                <a:tc>
                  <a:txBody>
                    <a:bodyPr/>
                    <a:lstStyle/>
                    <a:p>
                      <a:endParaRPr lang="da-DK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Aluminium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Galvaniseret</a:t>
                      </a:r>
                      <a:r>
                        <a:rPr lang="da-DK" sz="800" baseline="0" dirty="0">
                          <a:solidFill>
                            <a:schemeClr val="bg1"/>
                          </a:solidFill>
                        </a:rPr>
                        <a:t> stål</a:t>
                      </a:r>
                      <a:endParaRPr lang="da-DK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Rustfrit stål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Pulverlakering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50 % </a:t>
                      </a:r>
                      <a:r>
                        <a:rPr lang="da-DK" sz="800" dirty="0" err="1">
                          <a:solidFill>
                            <a:schemeClr val="bg1"/>
                          </a:solidFill>
                        </a:rPr>
                        <a:t>Acryl</a:t>
                      </a:r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 &amp;</a:t>
                      </a:r>
                    </a:p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50% Polyester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PU behandlet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Lysægthed 6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Sammensyninger</a:t>
                      </a:r>
                    </a:p>
                    <a:p>
                      <a:pPr algn="ctr"/>
                      <a:endParaRPr lang="da-DK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Dobbelt Fjeder &amp; </a:t>
                      </a:r>
                    </a:p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Trækkabel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Trådløs</a:t>
                      </a:r>
                    </a:p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fjernbetjening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Markise</a:t>
                      </a:r>
                      <a:r>
                        <a:rPr lang="da-DK" sz="800" b="1" baseline="0" dirty="0">
                          <a:solidFill>
                            <a:schemeClr val="bg1"/>
                          </a:solidFill>
                        </a:rPr>
                        <a:t> i</a:t>
                      </a:r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nddækning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algn="l"/>
                      <a:r>
                        <a:rPr lang="da-DK" sz="800" b="1">
                          <a:solidFill>
                            <a:schemeClr val="bg1"/>
                          </a:solidFill>
                        </a:rPr>
                        <a:t>Markise frontbom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Markise </a:t>
                      </a:r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bærerør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Markise</a:t>
                      </a:r>
                      <a:r>
                        <a:rPr lang="da-DK" sz="8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800" b="1" baseline="0" dirty="0" err="1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pruller</a:t>
                      </a:r>
                      <a:r>
                        <a:rPr lang="da-DK" sz="800" b="1" baseline="0" dirty="0" err="1">
                          <a:solidFill>
                            <a:schemeClr val="bg1"/>
                          </a:solidFill>
                        </a:rPr>
                        <a:t>rør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Markisearme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874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Armbeslag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Markise</a:t>
                      </a:r>
                      <a:r>
                        <a:rPr lang="da-DK" sz="800" b="1" baseline="0" dirty="0" err="1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ug</a:t>
                      </a:r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  (300</a:t>
                      </a:r>
                      <a:r>
                        <a:rPr lang="da-DK" sz="800" b="1" baseline="0" dirty="0">
                          <a:solidFill>
                            <a:schemeClr val="bg1"/>
                          </a:solidFill>
                        </a:rPr>
                        <a:t> cm.)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1 stk.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Markise</a:t>
                      </a:r>
                      <a:r>
                        <a:rPr lang="da-DK" sz="800" b="1" baseline="0" dirty="0" err="1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ug</a:t>
                      </a:r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  (360</a:t>
                      </a:r>
                      <a:r>
                        <a:rPr lang="da-DK" sz="800" b="1" baseline="0" dirty="0">
                          <a:solidFill>
                            <a:schemeClr val="bg1"/>
                          </a:solidFill>
                        </a:rPr>
                        <a:t> cm.)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 stk.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Markise</a:t>
                      </a:r>
                      <a:r>
                        <a:rPr lang="da-DK" sz="800" b="1" baseline="0" dirty="0" err="1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ug</a:t>
                      </a:r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  (420</a:t>
                      </a:r>
                      <a:r>
                        <a:rPr lang="da-DK" sz="800" b="1" baseline="0" dirty="0">
                          <a:solidFill>
                            <a:schemeClr val="bg1"/>
                          </a:solidFill>
                        </a:rPr>
                        <a:t> cm.)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</a:t>
                      </a:r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stk.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874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 err="1">
                          <a:solidFill>
                            <a:schemeClr val="bg1"/>
                          </a:solidFill>
                        </a:rPr>
                        <a:t>Vægbeslag</a:t>
                      </a:r>
                      <a:endParaRPr lang="da-DK" sz="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983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Skruer og bolte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874">
                <a:tc>
                  <a:txBody>
                    <a:bodyPr/>
                    <a:lstStyle/>
                    <a:p>
                      <a:pPr algn="l"/>
                      <a:r>
                        <a:rPr lang="da-DK" sz="800" b="1" dirty="0">
                          <a:solidFill>
                            <a:schemeClr val="bg1"/>
                          </a:solidFill>
                        </a:rPr>
                        <a:t>Motor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hiller" pitchFamily="82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hiller" pitchFamily="82" charset="0"/>
                        </a:rPr>
                        <a:t>V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6" name="Pladsholder til indhold 8"/>
          <p:cNvGraphicFramePr>
            <a:graphicFrameLocks/>
          </p:cNvGraphicFramePr>
          <p:nvPr/>
        </p:nvGraphicFramePr>
        <p:xfrm>
          <a:off x="323528" y="4797152"/>
          <a:ext cx="458698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0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Bredde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Udfald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Kartonstørrelse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Netto vægt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>
                          <a:solidFill>
                            <a:schemeClr val="bg1"/>
                          </a:solidFill>
                        </a:rPr>
                        <a:t>Brutto vægt</a:t>
                      </a:r>
                    </a:p>
                  </a:txBody>
                  <a:tcPr>
                    <a:solidFill>
                      <a:srgbClr val="96A7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300 cm.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250 cm.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308 x</a:t>
                      </a:r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20</a:t>
                      </a:r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x 16,5 cm.</a:t>
                      </a:r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27 </a:t>
                      </a: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kg.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30 </a:t>
                      </a: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kg.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360 cm.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250 cm.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368 x</a:t>
                      </a:r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20</a:t>
                      </a:r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x 16,5 cm.</a:t>
                      </a:r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29 kg.</a:t>
                      </a:r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33 kg.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420 cm.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250 cm.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428 x</a:t>
                      </a:r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20</a:t>
                      </a:r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 x 16,5 cm.</a:t>
                      </a:r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32 kg.</a:t>
                      </a:r>
                      <a:endParaRPr lang="da-DK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36 kg.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5076056" y="4797153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i="1" dirty="0"/>
              <a:t>En rigtig god traditionel markise med motor og </a:t>
            </a:r>
            <a:r>
              <a:rPr lang="da-DK" sz="800" i="1"/>
              <a:t>trådløs fjernbetjening. </a:t>
            </a:r>
            <a:r>
              <a:rPr lang="da-DK" sz="800" i="1" dirty="0"/>
              <a:t>M</a:t>
            </a:r>
            <a:r>
              <a:rPr lang="da-DK" sz="800" i="1"/>
              <a:t>arkisen </a:t>
            </a:r>
            <a:r>
              <a:rPr lang="da-DK" sz="800" i="1" dirty="0"/>
              <a:t>er perfekt til terrassen som anvendes flere gange om ugen, markisen er ligeledes perfekt til sommerhuset og kolonihaven hvor den anvendes ofte i bestemte perioder </a:t>
            </a:r>
            <a:r>
              <a:rPr lang="da-DK" sz="800" i="1"/>
              <a:t>af året. </a:t>
            </a:r>
            <a:r>
              <a:rPr lang="da-DK" sz="800" i="1" dirty="0"/>
              <a:t>M</a:t>
            </a:r>
            <a:r>
              <a:rPr lang="da-DK" sz="800" i="1"/>
              <a:t>arkisen </a:t>
            </a:r>
            <a:r>
              <a:rPr lang="da-DK" sz="800" i="1" dirty="0"/>
              <a:t>er halvlukket med synlig dug under den </a:t>
            </a:r>
            <a:r>
              <a:rPr lang="da-DK" sz="800" i="1"/>
              <a:t>smalle forbom dette gør, </a:t>
            </a:r>
            <a:r>
              <a:rPr lang="da-DK" sz="800" i="1" dirty="0"/>
              <a:t>at den er beskyttet når den ikke anvendes.</a:t>
            </a:r>
          </a:p>
          <a:p>
            <a:endParaRPr lang="da-DK" sz="800" i="1" dirty="0"/>
          </a:p>
          <a:p>
            <a:r>
              <a:rPr lang="da-DK" sz="800" i="1" dirty="0"/>
              <a:t>En rigtig </a:t>
            </a:r>
            <a:r>
              <a:rPr lang="da-DK" sz="800" i="1"/>
              <a:t>god motormarkise </a:t>
            </a:r>
            <a:r>
              <a:rPr lang="da-DK" sz="800" i="1" dirty="0"/>
              <a:t>til en yderst </a:t>
            </a:r>
            <a:r>
              <a:rPr lang="da-DK" sz="800" i="1"/>
              <a:t>fornuftig pris. </a:t>
            </a:r>
            <a:endParaRPr lang="da-DK" sz="800" i="1" dirty="0"/>
          </a:p>
        </p:txBody>
      </p:sp>
      <p:sp>
        <p:nvSpPr>
          <p:cNvPr id="8" name="Rektangel 7"/>
          <p:cNvSpPr/>
          <p:nvPr/>
        </p:nvSpPr>
        <p:spPr>
          <a:xfrm>
            <a:off x="107504" y="6309320"/>
            <a:ext cx="187220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4268</TotalTime>
  <Words>324</Words>
  <Application>Microsoft Office PowerPoint</Application>
  <PresentationFormat>Skærmshow (4:3)</PresentationFormat>
  <Paragraphs>108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Chiller</vt:lpstr>
      <vt:lpstr>Wingdings</vt:lpstr>
      <vt:lpstr>Kontortema</vt:lpstr>
      <vt:lpstr>CasArt Markise CA 4000</vt:lpstr>
      <vt:lpstr>CasArt Markise CA 4000</vt:lpstr>
    </vt:vector>
  </TitlesOfParts>
  <Company>MBS Hosting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Lars Bergmann Jordansen</dc:creator>
  <cp:lastModifiedBy>Trine Jensen</cp:lastModifiedBy>
  <cp:revision>485</cp:revision>
  <cp:lastPrinted>2013-03-13T08:35:14Z</cp:lastPrinted>
  <dcterms:created xsi:type="dcterms:W3CDTF">2010-08-31T08:31:40Z</dcterms:created>
  <dcterms:modified xsi:type="dcterms:W3CDTF">2018-03-12T08:46:46Z</dcterms:modified>
</cp:coreProperties>
</file>